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6" r:id="rId4"/>
    <p:sldId id="267" r:id="rId5"/>
    <p:sldId id="268" r:id="rId6"/>
    <p:sldId id="269" r:id="rId7"/>
    <p:sldId id="271" r:id="rId8"/>
    <p:sldId id="270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8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Bellwork</a:t>
            </a:r>
            <a:r>
              <a:rPr lang="en-US" b="1" dirty="0" smtClean="0"/>
              <a:t>			Feb 17,2015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ready for class quickly and silently</a:t>
            </a:r>
          </a:p>
          <a:p>
            <a:r>
              <a:rPr lang="en-US" dirty="0" smtClean="0"/>
              <a:t>Begin taking today’s notes when Miss </a:t>
            </a:r>
            <a:r>
              <a:rPr lang="en-US" dirty="0" err="1" smtClean="0"/>
              <a:t>Buccola</a:t>
            </a:r>
            <a:r>
              <a:rPr lang="en-US" dirty="0" smtClean="0"/>
              <a:t> flips to the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27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4" y="0"/>
            <a:ext cx="468923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Queen Elizabeth I (1533-1603)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Daughter of Henry VIII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Declared illegitimate by Catholic heirs to the throne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Imprisoned by her half sister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Eventually became queen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Established the Anglican Church better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Defeated the Spanish Armada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Or, really, a storm in the English Channel did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Made sure Spain would not be the leading European and colonial power, but England would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Called “The Virgin Queen” because she never got married or had children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State of Virginia is named after her</a:t>
            </a:r>
          </a:p>
        </p:txBody>
      </p:sp>
    </p:spTree>
    <p:extLst>
      <p:ext uri="{BB962C8B-B14F-4D97-AF65-F5344CB8AC3E}">
        <p14:creationId xmlns:p14="http://schemas.microsoft.com/office/powerpoint/2010/main" val="59733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9: Leaders, Artists, and the Age of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More specifics on the </a:t>
            </a:r>
            <a:r>
              <a:rPr lang="en-US" b="1" dirty="0"/>
              <a:t>Renaissance, Reformation, and </a:t>
            </a:r>
            <a:r>
              <a:rPr lang="en-US" b="1" dirty="0" smtClean="0"/>
              <a:t>Enlightenment</a:t>
            </a:r>
          </a:p>
          <a:p>
            <a:pPr lvl="1"/>
            <a:r>
              <a:rPr lang="en-US" b="1" dirty="0" smtClean="0"/>
              <a:t>15</a:t>
            </a:r>
            <a:r>
              <a:rPr lang="en-US" b="1" baseline="30000" dirty="0" smtClean="0"/>
              <a:t>th</a:t>
            </a:r>
            <a:r>
              <a:rPr lang="en-US" b="1" dirty="0" smtClean="0"/>
              <a:t> – 18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centuries (1400s – 1700s)</a:t>
            </a:r>
          </a:p>
          <a:p>
            <a:pPr lvl="2"/>
            <a:r>
              <a:rPr lang="en-US" b="1" dirty="0" smtClean="0"/>
              <a:t>The </a:t>
            </a:r>
            <a:r>
              <a:rPr lang="en-US" b="1" dirty="0"/>
              <a:t>Age of Discovery</a:t>
            </a:r>
          </a:p>
          <a:p>
            <a:pPr lvl="3"/>
            <a:r>
              <a:rPr lang="en-US" dirty="0"/>
              <a:t>Christopher Columbus</a:t>
            </a:r>
          </a:p>
          <a:p>
            <a:pPr lvl="3"/>
            <a:r>
              <a:rPr lang="en-US" dirty="0"/>
              <a:t>Ferdinand Magellan</a:t>
            </a:r>
          </a:p>
          <a:p>
            <a:pPr lvl="3"/>
            <a:r>
              <a:rPr lang="en-US" dirty="0"/>
              <a:t>The Scientific Revolution</a:t>
            </a:r>
          </a:p>
          <a:p>
            <a:pPr lvl="3"/>
            <a:r>
              <a:rPr lang="en-US" dirty="0"/>
              <a:t>The Columbian Exchange</a:t>
            </a:r>
          </a:p>
          <a:p>
            <a:pPr lvl="3"/>
            <a:r>
              <a:rPr lang="en-US" dirty="0"/>
              <a:t>The Trade Triangle</a:t>
            </a:r>
          </a:p>
          <a:p>
            <a:pPr lvl="3"/>
            <a:r>
              <a:rPr lang="en-US" dirty="0"/>
              <a:t>The Colonization of America</a:t>
            </a:r>
          </a:p>
          <a:p>
            <a:pPr lvl="2"/>
            <a:r>
              <a:rPr lang="en-US" b="1" dirty="0" smtClean="0"/>
              <a:t>Leaders</a:t>
            </a:r>
          </a:p>
          <a:p>
            <a:pPr lvl="3"/>
            <a:r>
              <a:rPr lang="en-US" dirty="0" smtClean="0"/>
              <a:t>Joan of Arc</a:t>
            </a:r>
          </a:p>
          <a:p>
            <a:pPr lvl="3"/>
            <a:r>
              <a:rPr lang="en-US" dirty="0"/>
              <a:t>Queen Elizabeth I</a:t>
            </a:r>
          </a:p>
          <a:p>
            <a:pPr lvl="3"/>
            <a:r>
              <a:rPr lang="en-US" dirty="0" smtClean="0"/>
              <a:t>King Charles I</a:t>
            </a:r>
          </a:p>
          <a:p>
            <a:pPr lvl="2"/>
            <a:r>
              <a:rPr lang="en-US" b="1" dirty="0" smtClean="0"/>
              <a:t>Artists</a:t>
            </a:r>
          </a:p>
          <a:p>
            <a:pPr lvl="3"/>
            <a:r>
              <a:rPr lang="en-US" dirty="0" smtClean="0"/>
              <a:t>William Shakespeare</a:t>
            </a:r>
          </a:p>
          <a:p>
            <a:pPr lvl="3"/>
            <a:r>
              <a:rPr lang="en-US" dirty="0" smtClean="0"/>
              <a:t>John Milton</a:t>
            </a:r>
          </a:p>
          <a:p>
            <a:pPr lvl="3"/>
            <a:r>
              <a:rPr lang="en-US" dirty="0" smtClean="0"/>
              <a:t>Georg Frederic Handel</a:t>
            </a:r>
          </a:p>
          <a:p>
            <a:pPr lvl="3"/>
            <a:r>
              <a:rPr lang="en-US" dirty="0" smtClean="0"/>
              <a:t>Wolfgang Amadeus Mozart</a:t>
            </a:r>
          </a:p>
        </p:txBody>
      </p:sp>
    </p:spTree>
    <p:extLst>
      <p:ext uri="{BB962C8B-B14F-4D97-AF65-F5344CB8AC3E}">
        <p14:creationId xmlns:p14="http://schemas.microsoft.com/office/powerpoint/2010/main" val="322867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/>
            <a:r>
              <a:rPr lang="en-US" sz="4000" dirty="0" smtClean="0">
                <a:latin typeface="+mj-lt"/>
              </a:rPr>
              <a:t>Christopher Columbus (1451-1506)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1492 accidentally discovered the Americas</a:t>
            </a:r>
          </a:p>
          <a:p>
            <a:pPr lvl="1"/>
            <a:r>
              <a:rPr lang="en-US" dirty="0" smtClean="0"/>
              <a:t>Claimed it all for Spain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52" t="8939" r="3882" b="10445"/>
          <a:stretch/>
        </p:blipFill>
        <p:spPr>
          <a:xfrm>
            <a:off x="0" y="2152283"/>
            <a:ext cx="3608173" cy="4705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73" y="0"/>
            <a:ext cx="55358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Ferdinand </a:t>
            </a:r>
            <a:r>
              <a:rPr lang="en-US" dirty="0" smtClean="0">
                <a:solidFill>
                  <a:schemeClr val="bg1"/>
                </a:solidFill>
              </a:rPr>
              <a:t>Magellan (1480-1521)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Portuguese explorer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First to circumnavigate the earth (1519-1522)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Helped Europeans more completely understand how much land Columbus had found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Showed Spain that they would have to do more to be able to claim ALL of what Columbus found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Showed the other European powers that they could have a bit of the new discoveries too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He died in a battle in the Philippines before the rest of the crew got home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Strait of Magellan is named after him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8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Scientific </a:t>
            </a:r>
            <a:r>
              <a:rPr lang="en-US" dirty="0" smtClean="0"/>
              <a:t>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From 1543</a:t>
            </a:r>
          </a:p>
          <a:p>
            <a:pPr lvl="1"/>
            <a:r>
              <a:rPr lang="en-US" dirty="0" smtClean="0"/>
              <a:t>The publication of Copernicus’ </a:t>
            </a:r>
            <a:r>
              <a:rPr lang="en-US" i="1" dirty="0" smtClean="0"/>
              <a:t>Revolutions of the Heavenly Spheres</a:t>
            </a:r>
            <a:endParaRPr lang="en-US" dirty="0" smtClean="0"/>
          </a:p>
          <a:p>
            <a:pPr lvl="1"/>
            <a:r>
              <a:rPr lang="en-US" dirty="0" smtClean="0"/>
              <a:t>Completely new ways of thinking about the physical world</a:t>
            </a:r>
          </a:p>
          <a:p>
            <a:pPr lvl="2"/>
            <a:r>
              <a:rPr lang="en-US" dirty="0" smtClean="0"/>
              <a:t>Gravity</a:t>
            </a:r>
          </a:p>
          <a:p>
            <a:pPr lvl="2"/>
            <a:r>
              <a:rPr lang="en-US" dirty="0" err="1" smtClean="0"/>
              <a:t>Heliocentrism</a:t>
            </a:r>
            <a:endParaRPr lang="en-US" dirty="0" smtClean="0"/>
          </a:p>
          <a:p>
            <a:pPr lvl="2"/>
            <a:r>
              <a:rPr lang="en-US" dirty="0" smtClean="0"/>
              <a:t>New technologies</a:t>
            </a:r>
          </a:p>
          <a:p>
            <a:r>
              <a:rPr lang="en-US" dirty="0" smtClean="0"/>
              <a:t>To the end of the 18</a:t>
            </a:r>
            <a:r>
              <a:rPr lang="en-US" baseline="30000" dirty="0" smtClean="0"/>
              <a:t>th</a:t>
            </a:r>
            <a:r>
              <a:rPr lang="en-US" dirty="0" smtClean="0"/>
              <a:t> century (1800s)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8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5400"/>
            <a:ext cx="9144000" cy="896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Columbian </a:t>
            </a:r>
            <a:r>
              <a:rPr lang="en-US" dirty="0" smtClean="0"/>
              <a:t>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From 1492</a:t>
            </a:r>
          </a:p>
          <a:p>
            <a:pPr lvl="1"/>
            <a:r>
              <a:rPr lang="en-US" dirty="0" smtClean="0"/>
              <a:t>Columbus’ accidental discovery of two new continents</a:t>
            </a:r>
          </a:p>
          <a:p>
            <a:r>
              <a:rPr lang="en-US" dirty="0" smtClean="0"/>
              <a:t>To the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The trade of goods, people, and diseases between the “Old World” and the “New World”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5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6746"/>
            <a:ext cx="5238750" cy="6944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Colonization of </a:t>
            </a:r>
            <a:r>
              <a:rPr lang="en-US" dirty="0" smtClean="0"/>
              <a:t>the Americas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From 1492</a:t>
            </a:r>
          </a:p>
          <a:p>
            <a:pPr lvl="1"/>
            <a:r>
              <a:rPr lang="en-US" dirty="0" smtClean="0"/>
              <a:t>When Columbus accidentally discovered the two continents</a:t>
            </a:r>
          </a:p>
          <a:p>
            <a:pPr lvl="1"/>
            <a:r>
              <a:rPr lang="en-US" dirty="0" smtClean="0"/>
              <a:t>Spain, France, England, Portugal, and others competed for space in the two continents</a:t>
            </a:r>
          </a:p>
          <a:p>
            <a:r>
              <a:rPr lang="en-US" dirty="0" smtClean="0"/>
              <a:t>To 1776</a:t>
            </a:r>
          </a:p>
          <a:p>
            <a:pPr lvl="1"/>
            <a:r>
              <a:rPr lang="en-US" dirty="0" smtClean="0"/>
              <a:t>When the thirteen British colonies in America declared their independence</a:t>
            </a:r>
          </a:p>
          <a:p>
            <a:r>
              <a:rPr lang="en-US" dirty="0" smtClean="0"/>
              <a:t>Or to 1803</a:t>
            </a:r>
          </a:p>
          <a:p>
            <a:pPr lvl="1"/>
            <a:r>
              <a:rPr lang="en-US" dirty="0" smtClean="0"/>
              <a:t>When Napoleon sold France’s American colonies to the United States</a:t>
            </a:r>
          </a:p>
          <a:p>
            <a:r>
              <a:rPr lang="en-US" dirty="0" smtClean="0"/>
              <a:t>Or to 1898</a:t>
            </a:r>
          </a:p>
          <a:p>
            <a:pPr lvl="1"/>
            <a:r>
              <a:rPr lang="en-US" dirty="0" smtClean="0"/>
              <a:t>When Spain ceded its last colonies to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2074201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" y="0"/>
            <a:ext cx="4266667" cy="3114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086100"/>
            <a:ext cx="5029200" cy="377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Trade </a:t>
            </a:r>
            <a:r>
              <a:rPr lang="en-US" dirty="0" smtClean="0"/>
              <a:t>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From the late 16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When colonization of the Americas required slave labor</a:t>
            </a:r>
          </a:p>
          <a:p>
            <a:r>
              <a:rPr lang="en-US" dirty="0" smtClean="0"/>
              <a:t>To the early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When William Wilberforce and the rest of the </a:t>
            </a:r>
            <a:r>
              <a:rPr lang="en-US" dirty="0" err="1" smtClean="0"/>
              <a:t>Clapham</a:t>
            </a:r>
            <a:r>
              <a:rPr lang="en-US" dirty="0" smtClean="0"/>
              <a:t> Sect convinced Britain to abolish their slave trade</a:t>
            </a:r>
          </a:p>
          <a:p>
            <a:r>
              <a:rPr lang="en-US" dirty="0" smtClean="0"/>
              <a:t>Trade between the Old World and the New World, with a stop off in Africa to pick up slaves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26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40540"/>
            <a:ext cx="4800600" cy="6203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"/>
            <a:ext cx="4343400" cy="5817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Joan of Arc (1412-1431)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24419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French peasant girl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Born during the Hundred Years’ War between France and England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English kings had owned parts of France since 1066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Had visions about what France should do to defeat the English and get the proper king on the throne of France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Trusted by a few important generals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Led French armies to major victories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Jealous generals pointed out that most people should not believe a peasant girl could be hearing from God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Burned at the stake at age 19, accused of witchcraft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570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Bellwork   Feb 17,2015</vt:lpstr>
      <vt:lpstr>Unit 9: Leaders, Artists, and the Age of Discovery</vt:lpstr>
      <vt:lpstr>Christopher Columbus (1451-1506)</vt:lpstr>
      <vt:lpstr>Ferdinand Magellan (1480-1521)</vt:lpstr>
      <vt:lpstr>The Scientific Revolution</vt:lpstr>
      <vt:lpstr>The Columbian Exchange</vt:lpstr>
      <vt:lpstr>The Colonization of the Americas</vt:lpstr>
      <vt:lpstr>The Trade Triangle</vt:lpstr>
      <vt:lpstr>Joan of Arc (1412-1431)</vt:lpstr>
      <vt:lpstr>Queen Elizabeth I (1533-1603)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  Feb 17,2015</dc:title>
  <dc:creator>Jill Buccola</dc:creator>
  <cp:lastModifiedBy>Jill Buccola</cp:lastModifiedBy>
  <cp:revision>10</cp:revision>
  <dcterms:created xsi:type="dcterms:W3CDTF">2006-08-16T00:00:00Z</dcterms:created>
  <dcterms:modified xsi:type="dcterms:W3CDTF">2015-02-26T18:37:29Z</dcterms:modified>
</cp:coreProperties>
</file>