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6" r:id="rId10"/>
    <p:sldId id="277" r:id="rId11"/>
    <p:sldId id="278" r:id="rId12"/>
    <p:sldId id="279" r:id="rId13"/>
    <p:sldId id="281" r:id="rId14"/>
    <p:sldId id="259" r:id="rId15"/>
    <p:sldId id="272" r:id="rId16"/>
    <p:sldId id="273" r:id="rId17"/>
    <p:sldId id="274" r:id="rId18"/>
    <p:sldId id="260" r:id="rId19"/>
    <p:sldId id="261" r:id="rId20"/>
    <p:sldId id="26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Feb 23,2015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Charles I handout, answer the question below in at least five sentences (a full a paragraph) – </a:t>
            </a:r>
          </a:p>
          <a:p>
            <a:r>
              <a:rPr lang="en-US" i="1" dirty="0" smtClean="0"/>
              <a:t>Why did the English feel they needed to kill King Charles I?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72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7443"/>
            <a:ext cx="3124200" cy="3960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2200" cy="34178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James VI of Scotland -&gt; James I of England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Unified Scotland and England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Financial troubles, Parliament gets used to refusing the king’s will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Managed the Protestant v. Protestant v. Catholic situation pretty well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Charles 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Signed the Parliament’s Petition of Right, then dissolved Parliament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Personal Rule, 1629-1640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Ruled without calling Parliament for eleven years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Beheaded 1649</a:t>
            </a:r>
          </a:p>
        </p:txBody>
      </p:sp>
    </p:spTree>
    <p:extLst>
      <p:ext uri="{BB962C8B-B14F-4D97-AF65-F5344CB8AC3E}">
        <p14:creationId xmlns:p14="http://schemas.microsoft.com/office/powerpoint/2010/main" val="25763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6204"/>
            <a:ext cx="2438399" cy="1911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20172"/>
            <a:ext cx="2362200" cy="30118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22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Oliver Cromwell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Puritan member of Parliament, important general for the Parliamentary Forces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Lord Protector, 1653-1658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Just as tyrannical as Charles I, if not more so</a:t>
            </a:r>
          </a:p>
          <a:p>
            <a:r>
              <a:rPr lang="en-US" dirty="0">
                <a:solidFill>
                  <a:schemeClr val="bg1"/>
                </a:solidFill>
              </a:rPr>
              <a:t>Charles II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Saw his father beheaded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Spent formative years in exile in France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Convinced by English nobles to restore the monarchy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Looked too pro-Catholic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His Protestant daughter Mary had married William of Orange, a Dutch noble</a:t>
            </a:r>
          </a:p>
          <a:p>
            <a:r>
              <a:rPr lang="en-US" dirty="0">
                <a:solidFill>
                  <a:schemeClr val="bg1"/>
                </a:solidFill>
              </a:rPr>
              <a:t>William and Mary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“The Glorious Revolution”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English nobles invited them to come replace Charles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[DON”T WRITE] The groups in the Civil Wars</a:t>
            </a:r>
          </a:p>
          <a:p>
            <a:pPr lvl="1"/>
            <a:r>
              <a:rPr lang="en-US" dirty="0" smtClean="0"/>
              <a:t>Puritans (</a:t>
            </a:r>
            <a:r>
              <a:rPr lang="en-US" dirty="0" err="1" smtClean="0"/>
              <a:t>Levellers</a:t>
            </a:r>
            <a:r>
              <a:rPr lang="en-US" dirty="0" smtClean="0"/>
              <a:t>) – equality of rights and conditions</a:t>
            </a:r>
          </a:p>
          <a:p>
            <a:pPr lvl="1"/>
            <a:r>
              <a:rPr lang="en-US" dirty="0" smtClean="0"/>
              <a:t>Soldiers/Officers – decent living for all</a:t>
            </a:r>
          </a:p>
          <a:p>
            <a:pPr lvl="1"/>
            <a:r>
              <a:rPr lang="en-US" dirty="0" smtClean="0"/>
              <a:t>Anabaptists – communists</a:t>
            </a:r>
          </a:p>
          <a:p>
            <a:pPr lvl="1"/>
            <a:r>
              <a:rPr lang="en-US" dirty="0" err="1" smtClean="0"/>
              <a:t>Ranters</a:t>
            </a:r>
            <a:r>
              <a:rPr lang="en-US" dirty="0" smtClean="0"/>
              <a:t> – anarchists</a:t>
            </a:r>
          </a:p>
          <a:p>
            <a:pPr lvl="1"/>
            <a:r>
              <a:rPr lang="en-US" dirty="0" smtClean="0"/>
              <a:t>Diggers – collectivists</a:t>
            </a:r>
          </a:p>
          <a:p>
            <a:pPr lvl="1"/>
            <a:r>
              <a:rPr lang="en-US" dirty="0" smtClean="0"/>
              <a:t>Fifth Monarchy men – utopians awaiting the Second Coming</a:t>
            </a:r>
          </a:p>
          <a:p>
            <a:pPr lvl="1"/>
            <a:r>
              <a:rPr lang="en-US" dirty="0" smtClean="0"/>
              <a:t>George Fox and the Friends (later Quakers) – egalitarians</a:t>
            </a:r>
          </a:p>
          <a:p>
            <a:pPr lvl="1"/>
            <a:r>
              <a:rPr lang="en-US" dirty="0" smtClean="0"/>
              <a:t>Millenarians – wanted to establish the New Jerusalem</a:t>
            </a:r>
          </a:p>
          <a:p>
            <a:pPr lvl="1"/>
            <a:r>
              <a:rPr lang="en-US" dirty="0" err="1" smtClean="0"/>
              <a:t>Familists</a:t>
            </a:r>
            <a:r>
              <a:rPr lang="en-US" dirty="0" smtClean="0"/>
              <a:t> – love inspired by faith, no laws or ranks</a:t>
            </a:r>
          </a:p>
          <a:p>
            <a:pPr lvl="1"/>
            <a:r>
              <a:rPr lang="en-US" dirty="0" err="1" smtClean="0"/>
              <a:t>Muggletonians</a:t>
            </a:r>
            <a:r>
              <a:rPr lang="en-US" dirty="0" smtClean="0"/>
              <a:t> – followers of a preacher</a:t>
            </a:r>
          </a:p>
          <a:p>
            <a:pPr lvl="1"/>
            <a:r>
              <a:rPr lang="en-US" dirty="0" err="1" smtClean="0"/>
              <a:t>Brownists</a:t>
            </a:r>
            <a:r>
              <a:rPr lang="en-US" dirty="0" smtClean="0"/>
              <a:t> – followers of a preacher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76" y="0"/>
            <a:ext cx="573079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Royalists/Cavaliers</a:t>
            </a:r>
          </a:p>
          <a:p>
            <a:pPr lvl="1"/>
            <a:r>
              <a:rPr lang="en-US" dirty="0" smtClean="0"/>
              <a:t>Anglican</a:t>
            </a:r>
          </a:p>
          <a:p>
            <a:pPr lvl="1"/>
            <a:r>
              <a:rPr lang="en-US" dirty="0" smtClean="0"/>
              <a:t>Saw themselves as </a:t>
            </a:r>
            <a:r>
              <a:rPr lang="en-US" dirty="0" smtClean="0">
                <a:solidFill>
                  <a:schemeClr val="bg1"/>
                </a:solidFill>
              </a:rPr>
              <a:t>tryi</a:t>
            </a:r>
            <a:r>
              <a:rPr lang="en-US" dirty="0" smtClean="0"/>
              <a:t>n</a:t>
            </a:r>
            <a:r>
              <a:rPr lang="en-US" dirty="0" smtClean="0">
                <a:solidFill>
                  <a:schemeClr val="bg1"/>
                </a:solidFill>
              </a:rPr>
              <a:t>g</a:t>
            </a:r>
            <a:r>
              <a:rPr lang="en-US" dirty="0" smtClean="0"/>
              <a:t> to save king and church, law and order, tradition and property</a:t>
            </a:r>
          </a:p>
          <a:p>
            <a:r>
              <a:rPr lang="en-US" dirty="0" smtClean="0"/>
              <a:t>Parliamentarians/Roundheads</a:t>
            </a:r>
          </a:p>
          <a:p>
            <a:pPr lvl="1"/>
            <a:r>
              <a:rPr lang="en-US" dirty="0" smtClean="0"/>
              <a:t>Presbyterian</a:t>
            </a:r>
          </a:p>
          <a:p>
            <a:pPr lvl="1"/>
            <a:r>
              <a:rPr lang="en-US" dirty="0" smtClean="0"/>
              <a:t>Independent/</a:t>
            </a:r>
            <a:r>
              <a:rPr lang="en-US" dirty="0" smtClean="0">
                <a:solidFill>
                  <a:schemeClr val="bg1"/>
                </a:solidFill>
              </a:rPr>
              <a:t>Puritan</a:t>
            </a:r>
          </a:p>
          <a:p>
            <a:pPr lvl="1"/>
            <a:r>
              <a:rPr lang="en-US" dirty="0" smtClean="0"/>
              <a:t>Saw themselves </a:t>
            </a:r>
            <a:r>
              <a:rPr lang="en-US" dirty="0" smtClean="0">
                <a:solidFill>
                  <a:schemeClr val="bg1"/>
                </a:solidFill>
              </a:rPr>
              <a:t>as doing </a:t>
            </a:r>
            <a:r>
              <a:rPr lang="en-US" dirty="0" smtClean="0"/>
              <a:t>God’s work</a:t>
            </a:r>
          </a:p>
          <a:p>
            <a:r>
              <a:rPr lang="en-US" dirty="0" smtClean="0"/>
              <a:t>Quite violent</a:t>
            </a:r>
          </a:p>
          <a:p>
            <a:pPr lvl="1"/>
            <a:r>
              <a:rPr lang="en-US" dirty="0" smtClean="0"/>
              <a:t>As with all civil wars, civilians were killed</a:t>
            </a:r>
          </a:p>
          <a:p>
            <a:pPr lvl="1"/>
            <a:r>
              <a:rPr lang="en-US" dirty="0" smtClean="0"/>
              <a:t>Towns besieged</a:t>
            </a:r>
          </a:p>
          <a:p>
            <a:pPr lvl="1"/>
            <a:r>
              <a:rPr lang="en-US" dirty="0" smtClean="0"/>
              <a:t>Starvation</a:t>
            </a:r>
          </a:p>
          <a:p>
            <a:pPr lvl="1"/>
            <a:r>
              <a:rPr lang="en-US" dirty="0" smtClean="0"/>
              <a:t>200,000 = 2.5-3% of population killed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1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7" y="0"/>
            <a:ext cx="5352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William Shakespeare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1564-1616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English poet and playwright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38 plays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Histories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Henry V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Tragedies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King Lear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Romances (or tr</a:t>
            </a:r>
            <a:r>
              <a:rPr lang="en-US" dirty="0" smtClean="0"/>
              <a:t>agicomedies)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The Tempest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Comedies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The Comedy of Errors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154 sonnets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His </a:t>
            </a:r>
            <a:r>
              <a:rPr lang="en-US" dirty="0">
                <a:solidFill>
                  <a:schemeClr val="bg1"/>
                </a:solidFill>
              </a:rPr>
              <a:t>plays have been translated into every major living </a:t>
            </a:r>
            <a:r>
              <a:rPr lang="en-US" dirty="0" smtClean="0">
                <a:solidFill>
                  <a:schemeClr val="bg1"/>
                </a:solidFill>
              </a:rPr>
              <a:t>language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Performed </a:t>
            </a:r>
            <a:r>
              <a:rPr lang="en-US" dirty="0">
                <a:solidFill>
                  <a:schemeClr val="bg1"/>
                </a:solidFill>
              </a:rPr>
              <a:t>more often than </a:t>
            </a:r>
            <a:r>
              <a:rPr lang="en-US" dirty="0" smtClean="0">
                <a:solidFill>
                  <a:schemeClr val="bg1"/>
                </a:solidFill>
              </a:rPr>
              <a:t>any </a:t>
            </a:r>
            <a:r>
              <a:rPr lang="en-US" dirty="0">
                <a:solidFill>
                  <a:schemeClr val="bg1"/>
                </a:solidFill>
              </a:rPr>
              <a:t>other </a:t>
            </a:r>
            <a:r>
              <a:rPr lang="en-US" dirty="0" smtClean="0">
                <a:solidFill>
                  <a:schemeClr val="bg1"/>
                </a:solidFill>
              </a:rPr>
              <a:t>playwright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Feb 26,2015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History of Music handout, answer the question below in at least five sentences (a full a paragraph) – </a:t>
            </a:r>
          </a:p>
          <a:p>
            <a:r>
              <a:rPr lang="en-US" i="1" dirty="0" smtClean="0"/>
              <a:t>Which composer is your favorite and WHY?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62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Quiz				Feb 26,2015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names of the two kings for whom Handel wrote </a:t>
            </a:r>
            <a:r>
              <a:rPr lang="en-US" i="1" dirty="0" smtClean="0"/>
              <a:t>Water Music </a:t>
            </a:r>
            <a:r>
              <a:rPr lang="en-US" dirty="0" smtClean="0"/>
              <a:t>and </a:t>
            </a:r>
            <a:r>
              <a:rPr lang="en-US" i="1" dirty="0" smtClean="0"/>
              <a:t>Music for the Royal Fireworks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instruments play chamber music?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was the child prodigy?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what piece was Mozart working when he died in 1791?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Grading the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George (I and II)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Between 1 and 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Mozart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417"/>
            <a:ext cx="5562600" cy="6895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Milton </a:t>
            </a:r>
            <a:r>
              <a:rPr lang="en-US" dirty="0">
                <a:solidFill>
                  <a:schemeClr val="bg1"/>
                </a:solidFill>
              </a:rPr>
              <a:t>(1608-1674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Poet and politician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Worked for Oliver Cromwell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Wrote political pamphlets and defenses of the Puritan cause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Wrote </a:t>
            </a:r>
            <a:r>
              <a:rPr lang="en-US" i="1" dirty="0" smtClean="0">
                <a:solidFill>
                  <a:schemeClr val="bg1"/>
                </a:solidFill>
              </a:rPr>
              <a:t>Paradise Lost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 depiction of the fall of Satan and Adam and Eve</a:t>
            </a:r>
          </a:p>
        </p:txBody>
      </p:sp>
    </p:spTree>
    <p:extLst>
      <p:ext uri="{BB962C8B-B14F-4D97-AF65-F5344CB8AC3E}">
        <p14:creationId xmlns:p14="http://schemas.microsoft.com/office/powerpoint/2010/main" val="145922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51" y="0"/>
            <a:ext cx="56706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Georg Frederic Handel </a:t>
            </a:r>
            <a:r>
              <a:rPr lang="en-US" dirty="0">
                <a:solidFill>
                  <a:schemeClr val="bg1"/>
                </a:solidFill>
              </a:rPr>
              <a:t>(1685-1759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German-born, but spent most of his life in London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Changed his name to sound more English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Baroque composer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Oratorios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Messiah</a:t>
            </a:r>
            <a:r>
              <a:rPr lang="en-US" dirty="0" smtClean="0">
                <a:solidFill>
                  <a:schemeClr val="bg1"/>
                </a:solidFill>
              </a:rPr>
              <a:t> written in 24 days, prophecies of Jesus and their fulfillment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Operas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More than 60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Organ concertos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 pieces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Water Music</a:t>
            </a:r>
            <a:r>
              <a:rPr lang="en-US" dirty="0" smtClean="0">
                <a:solidFill>
                  <a:schemeClr val="bg1"/>
                </a:solidFill>
              </a:rPr>
              <a:t> to welcome the King of Hanover to England as George I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Coronation pieces used since then at every English king’s crowning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6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Quiz				Feb 23,2015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years of Charles I’s reign?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version of Christian was Charles I?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year was the Second English Civil War?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many, Charles was seen as a _________ for his people, and some people lay wreaths at his statue.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43285"/>
            <a:ext cx="4724400" cy="694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Wolfgang Amadeus Mozart </a:t>
            </a:r>
            <a:r>
              <a:rPr lang="en-US" dirty="0">
                <a:solidFill>
                  <a:schemeClr val="bg1"/>
                </a:solidFill>
              </a:rPr>
              <a:t>(1756-1791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German composer of the Classical era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Composed over 600 works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Seen as </a:t>
            </a:r>
            <a:r>
              <a:rPr lang="en-US" dirty="0">
                <a:solidFill>
                  <a:schemeClr val="bg1"/>
                </a:solidFill>
              </a:rPr>
              <a:t>the pinnacle of </a:t>
            </a:r>
            <a:r>
              <a:rPr lang="en-US" dirty="0" smtClean="0">
                <a:solidFill>
                  <a:schemeClr val="bg1"/>
                </a:solidFill>
              </a:rPr>
              <a:t>symphonic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concertante</a:t>
            </a:r>
            <a:r>
              <a:rPr lang="en-US" dirty="0">
                <a:solidFill>
                  <a:schemeClr val="bg1"/>
                </a:solidFill>
              </a:rPr>
              <a:t>, chamber, operatic, and choral </a:t>
            </a:r>
            <a:r>
              <a:rPr lang="en-US" dirty="0" smtClean="0">
                <a:solidFill>
                  <a:schemeClr val="bg1"/>
                </a:solidFill>
              </a:rPr>
              <a:t>music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Went through crazily popular times, but died penniless at age 35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 the middle of writing his most famous </a:t>
            </a:r>
            <a:r>
              <a:rPr lang="en-US" i="1" dirty="0" smtClean="0">
                <a:solidFill>
                  <a:schemeClr val="bg1"/>
                </a:solidFill>
              </a:rPr>
              <a:t>Requiem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Managed money badly and allowed his youth to offend people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Prepare for our Socratic Seminar on the Age of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annotate</a:t>
            </a:r>
            <a:r>
              <a:rPr lang="en-US" dirty="0"/>
              <a:t> </a:t>
            </a:r>
            <a:r>
              <a:rPr lang="en-US" dirty="0" smtClean="0"/>
              <a:t>Christopher Columbus’ letter to </a:t>
            </a:r>
            <a:r>
              <a:rPr lang="en-US" dirty="0" err="1" smtClean="0"/>
              <a:t>Sant</a:t>
            </a:r>
            <a:r>
              <a:rPr lang="en-US" dirty="0" smtClean="0"/>
              <a:t> Angel, looking for answers to questions like these:</a:t>
            </a:r>
          </a:p>
          <a:p>
            <a:pPr lvl="1"/>
            <a:r>
              <a:rPr lang="en-US" dirty="0" smtClean="0"/>
              <a:t>Why did Columbus choose those names for the various islands?</a:t>
            </a:r>
          </a:p>
          <a:p>
            <a:pPr lvl="1"/>
            <a:r>
              <a:rPr lang="en-US" dirty="0" smtClean="0"/>
              <a:t>Why did Columbus and other like him go exploring?</a:t>
            </a:r>
          </a:p>
          <a:p>
            <a:pPr lvl="1"/>
            <a:r>
              <a:rPr lang="en-US" dirty="0" smtClean="0"/>
              <a:t>How did Europe respond to what Columbus and other discoverers found?</a:t>
            </a:r>
          </a:p>
        </p:txBody>
      </p:sp>
    </p:spTree>
    <p:extLst>
      <p:ext uri="{BB962C8B-B14F-4D97-AF65-F5344CB8AC3E}">
        <p14:creationId xmlns:p14="http://schemas.microsoft.com/office/powerpoint/2010/main" val="3010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Grading the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1625-1649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Anglican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1648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Martyr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Video Quiz</a:t>
            </a:r>
            <a:r>
              <a:rPr lang="en-US" b="1" dirty="0"/>
              <a:t>			Feb 23,2015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year did Spain attempt to invade England?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the Spanish hate the English during Elizabeth I’s reign?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ships sail INTO the wind?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Sir Francis Drake do on the night after the first battle?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Grading the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1588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England was Protestant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zig-</a:t>
            </a:r>
            <a:r>
              <a:rPr lang="en-US" dirty="0" err="1" smtClean="0"/>
              <a:t>zagging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 looted one of the disabled Spanish 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Feb 24,2015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your English Civil War handout, comparing the paragraph that starts at the bottom of page 2 and the second full paragraph on page 5, answer the question below in at least five sentences (a full a paragraph) – </a:t>
            </a:r>
          </a:p>
          <a:p>
            <a:r>
              <a:rPr lang="en-US" i="1" dirty="0" smtClean="0"/>
              <a:t>What was the difference between the “divine right of kings” and the theories that supported Cromwell’s “New Model Army”?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62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Quiz				Feb 24,2015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English Civil War was both religious and __________, as well as social and economic.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English king wrote </a:t>
            </a:r>
            <a:r>
              <a:rPr lang="en-US" i="1" dirty="0" smtClean="0"/>
              <a:t>A </a:t>
            </a:r>
            <a:r>
              <a:rPr lang="en-US" i="1" dirty="0" err="1" smtClean="0"/>
              <a:t>Trew</a:t>
            </a:r>
            <a:r>
              <a:rPr lang="en-US" i="1" dirty="0" smtClean="0"/>
              <a:t> Law of Free Monarchies: Or the </a:t>
            </a:r>
            <a:r>
              <a:rPr lang="en-US" i="1" dirty="0" err="1" smtClean="0"/>
              <a:t>Reciprock</a:t>
            </a:r>
            <a:r>
              <a:rPr lang="en-US" i="1" dirty="0" smtClean="0"/>
              <a:t> and Mutual </a:t>
            </a:r>
            <a:r>
              <a:rPr lang="en-US" i="1" dirty="0" err="1" smtClean="0"/>
              <a:t>Duetie</a:t>
            </a:r>
            <a:r>
              <a:rPr lang="en-US" i="1" dirty="0" smtClean="0"/>
              <a:t> Betwixt a Free King, and his </a:t>
            </a:r>
            <a:r>
              <a:rPr lang="en-US" i="1" dirty="0" err="1" smtClean="0"/>
              <a:t>Naturall</a:t>
            </a:r>
            <a:r>
              <a:rPr lang="en-US" i="1" dirty="0" smtClean="0"/>
              <a:t> Subjects</a:t>
            </a:r>
            <a:r>
              <a:rPr lang="en-US" dirty="0" smtClean="0"/>
              <a:t> in 1597?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 what did the Puritans want to purify the Anglican Church?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became English king in 1660?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Grading the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Political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James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 Catholic-seeming things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Charles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65125"/>
            <a:ext cx="91821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 Civil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fascinating period of a parliamentary monarchy’s history in which they</a:t>
            </a:r>
          </a:p>
          <a:p>
            <a:pPr lvl="1"/>
            <a:r>
              <a:rPr lang="en-US" dirty="0" smtClean="0"/>
              <a:t>lacked a parliament for eleven years</a:t>
            </a:r>
          </a:p>
          <a:p>
            <a:pPr lvl="1"/>
            <a:r>
              <a:rPr lang="en-US" dirty="0" smtClean="0"/>
              <a:t>did not have a monarch for nine years</a:t>
            </a:r>
          </a:p>
          <a:p>
            <a:r>
              <a:rPr lang="en-US" dirty="0" smtClean="0"/>
              <a:t>Religious differences</a:t>
            </a:r>
          </a:p>
          <a:p>
            <a:pPr lvl="1"/>
            <a:r>
              <a:rPr lang="en-US" dirty="0" smtClean="0"/>
              <a:t>England had pulled out from under the Catholic Pope in 1536 under Henry VIII</a:t>
            </a:r>
          </a:p>
          <a:p>
            <a:pPr lvl="1"/>
            <a:r>
              <a:rPr lang="en-US" dirty="0" smtClean="0"/>
              <a:t>But the Anglican Church was still very Catholic-like, though seemingly Protestant</a:t>
            </a:r>
          </a:p>
          <a:p>
            <a:pPr lvl="1"/>
            <a:r>
              <a:rPr lang="en-US" dirty="0" smtClean="0"/>
              <a:t>Some “Puritans” wanted to purify the English church of Catholicism</a:t>
            </a:r>
          </a:p>
          <a:p>
            <a:pPr lvl="1"/>
            <a:r>
              <a:rPr lang="en-US" dirty="0" smtClean="0"/>
              <a:t>= Anglican Protestants v. Puritan Protestants v. Catholics</a:t>
            </a:r>
          </a:p>
          <a:p>
            <a:r>
              <a:rPr lang="en-US" dirty="0" smtClean="0"/>
              <a:t>1642-1688</a:t>
            </a:r>
          </a:p>
          <a:p>
            <a:pPr lvl="1"/>
            <a:r>
              <a:rPr lang="en-US" dirty="0" smtClean="0"/>
              <a:t>Three civil wars and one “Glorious Revolution”</a:t>
            </a:r>
          </a:p>
        </p:txBody>
      </p:sp>
    </p:spTree>
    <p:extLst>
      <p:ext uri="{BB962C8B-B14F-4D97-AF65-F5344CB8AC3E}">
        <p14:creationId xmlns:p14="http://schemas.microsoft.com/office/powerpoint/2010/main" val="1480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1037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Bellwork   Feb 23,2015</vt:lpstr>
      <vt:lpstr>Quiz    Feb 23,2015</vt:lpstr>
      <vt:lpstr>Grading the Quiz</vt:lpstr>
      <vt:lpstr>Video Quiz   Feb 23,2015</vt:lpstr>
      <vt:lpstr>Grading the Quiz</vt:lpstr>
      <vt:lpstr>Bellwork   Feb 24,2015</vt:lpstr>
      <vt:lpstr>Quiz    Feb 24,2015</vt:lpstr>
      <vt:lpstr>Grading the Quiz</vt:lpstr>
      <vt:lpstr>The English Civil Wars</vt:lpstr>
      <vt:lpstr>PowerPoint Presentation</vt:lpstr>
      <vt:lpstr>PowerPoint Presentation</vt:lpstr>
      <vt:lpstr>PowerPoint Presentation</vt:lpstr>
      <vt:lpstr>PowerPoint Presentation</vt:lpstr>
      <vt:lpstr>William Shakespeare (1564-1616)</vt:lpstr>
      <vt:lpstr>Bellwork   Feb 26,2015</vt:lpstr>
      <vt:lpstr>Quiz    Feb 26,2015</vt:lpstr>
      <vt:lpstr>Grading the Quiz</vt:lpstr>
      <vt:lpstr>John Milton (1608-1674)</vt:lpstr>
      <vt:lpstr>Georg Frederic Handel (1685-1759)</vt:lpstr>
      <vt:lpstr>Wolfgang Amadeus Mozart (1756-1791)</vt:lpstr>
      <vt:lpstr>Prepare for our Socratic Seminar on the Age of Discovery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Feb 17,2015</dc:title>
  <dc:creator>Jill Buccola</dc:creator>
  <cp:lastModifiedBy>Jill Buccola</cp:lastModifiedBy>
  <cp:revision>21</cp:revision>
  <dcterms:created xsi:type="dcterms:W3CDTF">2006-08-16T00:00:00Z</dcterms:created>
  <dcterms:modified xsi:type="dcterms:W3CDTF">2015-02-27T20:51:10Z</dcterms:modified>
</cp:coreProperties>
</file>