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Bellwork</a:t>
            </a:r>
            <a:r>
              <a:rPr lang="en-US" b="1" dirty="0" smtClean="0"/>
              <a:t>				3/19/15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handout you got before Spring Break on the American and French Revolutions, answer the question below in at least five sentences (a full paragraph) – </a:t>
            </a:r>
          </a:p>
          <a:p>
            <a:r>
              <a:rPr lang="en-US" i="1" dirty="0" smtClean="0"/>
              <a:t>What was the most important similarity or difference between the American and French Revolutions? Why was that similarity or difference the most important one?</a:t>
            </a:r>
          </a:p>
        </p:txBody>
      </p:sp>
    </p:spTree>
    <p:extLst>
      <p:ext uri="{BB962C8B-B14F-4D97-AF65-F5344CB8AC3E}">
        <p14:creationId xmlns:p14="http://schemas.microsoft.com/office/powerpoint/2010/main" val="245989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	</a:t>
            </a:r>
            <a:r>
              <a:rPr lang="en-US" b="1" dirty="0"/>
              <a:t>				3/19/15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Both the American and French Revolution were the products of </a:t>
            </a:r>
            <a:r>
              <a:rPr lang="en-US" i="1" dirty="0" smtClean="0"/>
              <a:t>[name of an era/movement] </a:t>
            </a:r>
            <a:r>
              <a:rPr lang="en-US" dirty="0" smtClean="0"/>
              <a:t>ideals that emphasized the idea of natural rights and equality.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Both revolutions were a revolt against what kind of government?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Enlightenment is associated with writers such as (name two)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war drove France to bankruptcy?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Grading the Quiz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Enlightenment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Monarchy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Rousseau and Voltaire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Seven Years’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Bellwork</a:t>
            </a:r>
            <a:r>
              <a:rPr lang="en-US" b="1" dirty="0" smtClean="0"/>
              <a:t>				</a:t>
            </a:r>
            <a:r>
              <a:rPr lang="en-US" b="1" dirty="0" smtClean="0"/>
              <a:t>3/20/15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smtClean="0"/>
              <a:t>third full paragraph on the second page of </a:t>
            </a:r>
            <a:r>
              <a:rPr lang="en-US" dirty="0" smtClean="0"/>
              <a:t>the American and French </a:t>
            </a:r>
            <a:r>
              <a:rPr lang="en-US" dirty="0" smtClean="0"/>
              <a:t>Revolutions handout, </a:t>
            </a:r>
            <a:r>
              <a:rPr lang="en-US" dirty="0" smtClean="0"/>
              <a:t>answer the question below in at least five sentences (a full paragraph) – </a:t>
            </a:r>
          </a:p>
          <a:p>
            <a:r>
              <a:rPr lang="en-US" i="1" dirty="0" smtClean="0"/>
              <a:t>What reasons did each of the classes involved  (nobility, </a:t>
            </a:r>
            <a:r>
              <a:rPr lang="en-US" i="1" smtClean="0"/>
              <a:t>middle class, poor) in </a:t>
            </a:r>
            <a:r>
              <a:rPr lang="en-US" i="1" dirty="0" smtClean="0"/>
              <a:t>the French Revolution have to participate in overthrowing </a:t>
            </a:r>
            <a:r>
              <a:rPr lang="en-US" i="1" smtClean="0"/>
              <a:t>the monarchy?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68848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189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Bellwork    3/19/15</vt:lpstr>
      <vt:lpstr>Quiz     3/19/15</vt:lpstr>
      <vt:lpstr>Grading the Quiz</vt:lpstr>
      <vt:lpstr>Bellwork    3/20/15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   3/19/15</dc:title>
  <dc:creator>Jill Buccola</dc:creator>
  <cp:lastModifiedBy>Jill Buccola</cp:lastModifiedBy>
  <cp:revision>4</cp:revision>
  <dcterms:created xsi:type="dcterms:W3CDTF">2006-08-16T00:00:00Z</dcterms:created>
  <dcterms:modified xsi:type="dcterms:W3CDTF">2015-03-20T13:19:05Z</dcterms:modified>
</cp:coreProperties>
</file>