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 err="1" smtClean="0"/>
              <a:t>Bellwork</a:t>
            </a:r>
            <a:r>
              <a:rPr lang="en-US" b="1" dirty="0" smtClean="0"/>
              <a:t>				3/2/15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Pick up a handout from Miss </a:t>
            </a:r>
            <a:r>
              <a:rPr lang="en-US" dirty="0" err="1" smtClean="0"/>
              <a:t>Buccola</a:t>
            </a:r>
            <a:endParaRPr lang="en-US" dirty="0" smtClean="0"/>
          </a:p>
          <a:p>
            <a:r>
              <a:rPr lang="en-US" dirty="0" smtClean="0"/>
              <a:t>Read and annotate in preparation for a Socratic Seminar</a:t>
            </a:r>
          </a:p>
          <a:p>
            <a:pPr lvl="1"/>
            <a:r>
              <a:rPr lang="en-US" dirty="0" smtClean="0"/>
              <a:t>What is Shakespeare trying to teach his readers in his play, </a:t>
            </a:r>
            <a:r>
              <a:rPr lang="en-US" i="1" dirty="0" smtClean="0"/>
              <a:t>King Lear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Why might the last line of the play be “Speak what we feel, not what we ought to say.”?</a:t>
            </a:r>
          </a:p>
          <a:p>
            <a:pPr lvl="1"/>
            <a:r>
              <a:rPr lang="en-US" dirty="0" smtClean="0"/>
              <a:t>What is Milton trying to teach his readers in his poem, </a:t>
            </a:r>
            <a:r>
              <a:rPr lang="en-US" i="1" dirty="0" smtClean="0"/>
              <a:t>Paradise Lost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is his opinion about the worst sin?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8351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 err="1" smtClean="0"/>
              <a:t>Bellwork</a:t>
            </a:r>
            <a:r>
              <a:rPr lang="en-US" b="1" dirty="0" smtClean="0"/>
              <a:t>				3/3/15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Finish reading and annotating yesterday’s handout, making sure you can answer this question:</a:t>
            </a:r>
          </a:p>
          <a:p>
            <a:pPr lvl="1"/>
            <a:r>
              <a:rPr lang="en-US" dirty="0" smtClean="0"/>
              <a:t>What is Milton trying to teach his readers in his poem, </a:t>
            </a:r>
            <a:r>
              <a:rPr lang="en-US" i="1" dirty="0" smtClean="0"/>
              <a:t>Paradise Lost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What is his opinion about the worst sin?</a:t>
            </a:r>
          </a:p>
          <a:p>
            <a:r>
              <a:rPr lang="en-US" dirty="0" smtClean="0"/>
              <a:t>Listen to a selection from Handel’s </a:t>
            </a:r>
            <a:r>
              <a:rPr lang="en-US" i="1" dirty="0" smtClean="0"/>
              <a:t>Messiah</a:t>
            </a:r>
            <a:endParaRPr lang="en-US" dirty="0" smtClean="0"/>
          </a:p>
          <a:p>
            <a:pPr lvl="1"/>
            <a:r>
              <a:rPr lang="en-US" dirty="0" smtClean="0"/>
              <a:t>Why did Handel compose music?</a:t>
            </a:r>
          </a:p>
          <a:p>
            <a:r>
              <a:rPr lang="en-US" dirty="0" smtClean="0"/>
              <a:t>Listen to a selection from Mozart’s </a:t>
            </a:r>
            <a:r>
              <a:rPr lang="en-US" i="1" dirty="0" smtClean="0"/>
              <a:t>Requiem</a:t>
            </a:r>
            <a:endParaRPr lang="en-US" dirty="0" smtClean="0"/>
          </a:p>
          <a:p>
            <a:pPr lvl="1"/>
            <a:r>
              <a:rPr lang="en-US" dirty="0" smtClean="0"/>
              <a:t>Why did Mozart compose music?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244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 err="1" smtClean="0"/>
              <a:t>Bellwork</a:t>
            </a:r>
            <a:r>
              <a:rPr lang="en-US" b="1" dirty="0" smtClean="0"/>
              <a:t>				</a:t>
            </a:r>
            <a:r>
              <a:rPr lang="en-US" b="1" dirty="0" smtClean="0"/>
              <a:t>3/6/15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r>
              <a:rPr lang="en-US" dirty="0" smtClean="0"/>
              <a:t>Find each of the questions you got wrong on yesterday’s test.</a:t>
            </a:r>
          </a:p>
          <a:p>
            <a:pPr lvl="1"/>
            <a:r>
              <a:rPr lang="en-US" dirty="0" smtClean="0"/>
              <a:t>Write one paragraph on each question, giving the reason for why you answered it incorrectly, and why the correct answer is the correct one.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42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269</TotalTime>
  <Words>184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Bellwork    3/2/15</vt:lpstr>
      <vt:lpstr>Bellwork    3/3/15</vt:lpstr>
      <vt:lpstr>Bellwork    3/6/15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   3/2/15</dc:title>
  <dc:creator>Jill Buccola</dc:creator>
  <cp:lastModifiedBy>Jill Buccola</cp:lastModifiedBy>
  <cp:revision>4</cp:revision>
  <dcterms:created xsi:type="dcterms:W3CDTF">2006-08-16T00:00:00Z</dcterms:created>
  <dcterms:modified xsi:type="dcterms:W3CDTF">2015-03-06T17:47:21Z</dcterms:modified>
</cp:coreProperties>
</file>