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71" r:id="rId6"/>
    <p:sldId id="273" r:id="rId7"/>
    <p:sldId id="258" r:id="rId8"/>
    <p:sldId id="264" r:id="rId9"/>
    <p:sldId id="272" r:id="rId10"/>
    <p:sldId id="265" r:id="rId11"/>
    <p:sldId id="274" r:id="rId12"/>
    <p:sldId id="266" r:id="rId13"/>
    <p:sldId id="268" r:id="rId14"/>
    <p:sldId id="267" r:id="rId15"/>
    <p:sldId id="259" r:id="rId16"/>
    <p:sldId id="269" r:id="rId17"/>
    <p:sldId id="270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	4/6/15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Today we will discuss the era of nationalism. Write down these definitions of </a:t>
            </a:r>
            <a:r>
              <a:rPr lang="en-US" i="1" dirty="0" smtClean="0"/>
              <a:t>nationalism:</a:t>
            </a:r>
            <a:endParaRPr lang="en-US" dirty="0" smtClean="0"/>
          </a:p>
          <a:p>
            <a:pPr lvl="1"/>
            <a:r>
              <a:rPr lang="en-US" dirty="0" smtClean="0"/>
              <a:t>A spirit </a:t>
            </a:r>
            <a:r>
              <a:rPr lang="en-US" dirty="0"/>
              <a:t>or aspirations common to the whole of a nation.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evotion </a:t>
            </a:r>
            <a:r>
              <a:rPr lang="en-US" dirty="0"/>
              <a:t>and loyalty to one's own country; patriotism.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desire for national advancement or political independence.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policy or doctrine of asserting the interests of one's own nation viewed as separate from the interests of other nations or the common interests of all nations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Now put </a:t>
            </a:r>
            <a:r>
              <a:rPr lang="en-US" i="1" dirty="0" smtClean="0"/>
              <a:t>nationalism</a:t>
            </a:r>
            <a:r>
              <a:rPr lang="en-US" dirty="0" smtClean="0"/>
              <a:t> in your own 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Russia always tried to match Western European countries</a:t>
            </a:r>
          </a:p>
          <a:p>
            <a:pPr lvl="1"/>
            <a:r>
              <a:rPr lang="en-US" dirty="0" smtClean="0"/>
              <a:t>Peter the Great</a:t>
            </a:r>
          </a:p>
          <a:p>
            <a:pPr lvl="2"/>
            <a:r>
              <a:rPr lang="en-US" dirty="0" smtClean="0"/>
              <a:t>R. 1721-1725</a:t>
            </a:r>
          </a:p>
          <a:p>
            <a:pPr lvl="2"/>
            <a:r>
              <a:rPr lang="en-US" dirty="0" smtClean="0"/>
              <a:t>Tried to Westernize his country</a:t>
            </a:r>
          </a:p>
          <a:p>
            <a:pPr lvl="3"/>
            <a:r>
              <a:rPr lang="en-US" dirty="0" smtClean="0"/>
              <a:t>Forced style changes</a:t>
            </a:r>
          </a:p>
          <a:p>
            <a:pPr lvl="3"/>
            <a:r>
              <a:rPr lang="en-US" dirty="0" smtClean="0"/>
              <a:t>Forced some industrialization</a:t>
            </a:r>
          </a:p>
          <a:p>
            <a:pPr lvl="3"/>
            <a:r>
              <a:rPr lang="en-US" dirty="0" smtClean="0"/>
              <a:t>Didn’t work</a:t>
            </a:r>
          </a:p>
          <a:p>
            <a:pPr lvl="2"/>
            <a:r>
              <a:rPr lang="en-US" dirty="0" smtClean="0"/>
              <a:t>All czars after him tried similar things, and ended up only making the Russian people mad at all the new laws, taxes to support wars for colonization, etc.</a:t>
            </a:r>
          </a:p>
          <a:p>
            <a:pPr lvl="3"/>
            <a:r>
              <a:rPr lang="en-US" dirty="0" smtClean="0"/>
              <a:t>The monarchy fell in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595"/>
            <a:ext cx="5105400" cy="6852405"/>
          </a:xfrm>
        </p:spPr>
      </p:pic>
    </p:spTree>
    <p:extLst>
      <p:ext uri="{BB962C8B-B14F-4D97-AF65-F5344CB8AC3E}">
        <p14:creationId xmlns:p14="http://schemas.microsoft.com/office/powerpoint/2010/main" val="9885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91734"/>
            <a:ext cx="5386251" cy="41662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Austria-Hungary did not understand nationalism very well</a:t>
            </a:r>
          </a:p>
          <a:p>
            <a:pPr lvl="1"/>
            <a:r>
              <a:rPr lang="en-US" dirty="0" smtClean="0"/>
              <a:t>Had been Holy Roman Empire 800-1300s</a:t>
            </a:r>
          </a:p>
          <a:p>
            <a:pPr lvl="2"/>
            <a:r>
              <a:rPr lang="en-US" dirty="0" smtClean="0"/>
              <a:t>Then Austrian Empire, or Habsburg Empire, 1300s-1867</a:t>
            </a:r>
          </a:p>
          <a:p>
            <a:pPr lvl="3"/>
            <a:r>
              <a:rPr lang="en-US" dirty="0" smtClean="0"/>
              <a:t>Then Austro-Hungarian Empire 1867-1918</a:t>
            </a:r>
          </a:p>
          <a:p>
            <a:pPr lvl="1"/>
            <a:r>
              <a:rPr lang="en-US" dirty="0" smtClean="0"/>
              <a:t>Contained many different nations</a:t>
            </a:r>
          </a:p>
          <a:p>
            <a:pPr lvl="2"/>
            <a:r>
              <a:rPr lang="en-US" dirty="0" smtClean="0"/>
              <a:t>Croats, Serbs, Bosnians, Italians, Germans, Hungarians, Russians, etc.</a:t>
            </a:r>
          </a:p>
          <a:p>
            <a:pPr lvl="2"/>
            <a:r>
              <a:rPr lang="en-US" dirty="0" smtClean="0"/>
              <a:t>All of them wanted to rule, or at least not be ruled by Austrian Germans</a:t>
            </a:r>
          </a:p>
        </p:txBody>
      </p:sp>
    </p:spTree>
    <p:extLst>
      <p:ext uri="{BB962C8B-B14F-4D97-AF65-F5344CB8AC3E}">
        <p14:creationId xmlns:p14="http://schemas.microsoft.com/office/powerpoint/2010/main" val="30359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lvl="2"/>
            <a:r>
              <a:rPr lang="en-US" dirty="0"/>
              <a:t>Austrian Emperor did not understand nationalist feeling, but was pressured enough by Hungarians to change some things in 1867</a:t>
            </a:r>
          </a:p>
          <a:p>
            <a:pPr lvl="3"/>
            <a:r>
              <a:rPr lang="en-US" dirty="0"/>
              <a:t>Hungary got its own parliament, which ruled eastern half of empire, Hungarian became official language for eastern </a:t>
            </a:r>
            <a:r>
              <a:rPr lang="en-US" dirty="0" smtClean="0"/>
              <a:t>half</a:t>
            </a:r>
          </a:p>
          <a:p>
            <a:pPr lvl="3"/>
            <a:r>
              <a:rPr lang="en-US" dirty="0" smtClean="0"/>
              <a:t>But that made all the other nations in the Empire made</a:t>
            </a:r>
          </a:p>
          <a:p>
            <a:pPr lvl="3"/>
            <a:r>
              <a:rPr lang="en-US" dirty="0" smtClean="0"/>
              <a:t>So on June 28, 1914, the Bosnians and Serbs had had enough</a:t>
            </a:r>
          </a:p>
          <a:p>
            <a:pPr lvl="4"/>
            <a:r>
              <a:rPr lang="en-US" dirty="0" smtClean="0"/>
              <a:t>They shot the crown prince of Austria</a:t>
            </a:r>
          </a:p>
          <a:p>
            <a:pPr lvl="4"/>
            <a:r>
              <a:rPr lang="en-US" dirty="0" smtClean="0"/>
              <a:t>A month later, the world was at war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3" y="3657600"/>
            <a:ext cx="4989661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0"/>
            <a:ext cx="50006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Why did one assassination send the world to war?</a:t>
            </a:r>
          </a:p>
          <a:p>
            <a:pPr lvl="1"/>
            <a:r>
              <a:rPr lang="en-US" dirty="0" smtClean="0"/>
              <a:t>Because of treaties between nations</a:t>
            </a:r>
          </a:p>
          <a:p>
            <a:pPr lvl="2"/>
            <a:r>
              <a:rPr lang="en-US" dirty="0" smtClean="0"/>
              <a:t>1815 Congress of Vienna sent Napoleon into final exile</a:t>
            </a:r>
          </a:p>
          <a:p>
            <a:pPr lvl="3"/>
            <a:r>
              <a:rPr lang="en-US" dirty="0" smtClean="0"/>
              <a:t>And also worked to make sure another Napoleon could not happen</a:t>
            </a:r>
          </a:p>
          <a:p>
            <a:pPr lvl="4"/>
            <a:r>
              <a:rPr lang="en-US" dirty="0" smtClean="0"/>
              <a:t>France was made to pay</a:t>
            </a:r>
          </a:p>
          <a:p>
            <a:pPr lvl="4"/>
            <a:r>
              <a:rPr lang="en-US" dirty="0" smtClean="0"/>
              <a:t>Various countries made alliances with each other promising to go to war if anyone invaded the other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776"/>
            <a:ext cx="4648200" cy="30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	4/9/15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Prepare notes for our Socratic Seminar today. Make space in your notes for interesting thoughts about, and answers to, the below questions:</a:t>
            </a:r>
          </a:p>
          <a:p>
            <a:pPr lvl="1"/>
            <a:r>
              <a:rPr lang="en-US" dirty="0" smtClean="0"/>
              <a:t>How did Bismarck unify the German nation into an empire?</a:t>
            </a:r>
          </a:p>
          <a:p>
            <a:pPr lvl="1"/>
            <a:r>
              <a:rPr lang="en-US" dirty="0" smtClean="0"/>
              <a:t>How did Mazzini unite the Italian nation into a country?</a:t>
            </a:r>
          </a:p>
          <a:p>
            <a:pPr lvl="1"/>
            <a:r>
              <a:rPr lang="en-US" dirty="0" smtClean="0"/>
              <a:t>Why did Germany need colonies? (Friedrich </a:t>
            </a:r>
            <a:r>
              <a:rPr lang="en-US" dirty="0" err="1" smtClean="0"/>
              <a:t>Fabri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Why did Kipling think Europeans needed to take colonies?</a:t>
            </a:r>
          </a:p>
          <a:p>
            <a:pPr lvl="1"/>
            <a:r>
              <a:rPr lang="en-US" dirty="0" smtClean="0"/>
              <a:t>How was Italian nationalism connected to conservatism and liberalism? (Raymond Grew)</a:t>
            </a:r>
          </a:p>
          <a:p>
            <a:pPr lvl="1"/>
            <a:r>
              <a:rPr lang="en-US" dirty="0"/>
              <a:t>How was </a:t>
            </a:r>
            <a:r>
              <a:rPr lang="en-US" dirty="0" smtClean="0"/>
              <a:t>German nationalism </a:t>
            </a:r>
            <a:r>
              <a:rPr lang="en-US" dirty="0"/>
              <a:t>connected to conservatism and liberalism</a:t>
            </a:r>
            <a:r>
              <a:rPr lang="en-US" dirty="0" smtClean="0"/>
              <a:t>?</a:t>
            </a:r>
            <a:r>
              <a:rPr lang="en-US" dirty="0"/>
              <a:t> </a:t>
            </a:r>
            <a:r>
              <a:rPr lang="en-US" dirty="0" smtClean="0"/>
              <a:t>(David </a:t>
            </a:r>
            <a:r>
              <a:rPr lang="en-US" dirty="0" err="1" smtClean="0"/>
              <a:t>Blackbourn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11"/>
            <a:ext cx="9144000" cy="64681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 First World War</a:t>
            </a:r>
          </a:p>
          <a:p>
            <a:pPr lvl="1"/>
            <a:r>
              <a:rPr lang="en-US" dirty="0" smtClean="0"/>
              <a:t>June 28, 1914: assassination of Archduke Franz Ferdinand</a:t>
            </a:r>
          </a:p>
          <a:p>
            <a:pPr lvl="1"/>
            <a:r>
              <a:rPr lang="en-US" dirty="0" smtClean="0"/>
              <a:t>August 4, 1914: the world was at war</a:t>
            </a:r>
          </a:p>
          <a:p>
            <a:pPr lvl="2"/>
            <a:r>
              <a:rPr lang="en-US" dirty="0" smtClean="0"/>
              <a:t>Central Powers: Germany, Austria, Ottoman Empire</a:t>
            </a:r>
          </a:p>
          <a:p>
            <a:pPr lvl="2"/>
            <a:r>
              <a:rPr lang="en-US" dirty="0" smtClean="0"/>
              <a:t>Allies: France, Great Britain, Russia</a:t>
            </a:r>
          </a:p>
          <a:p>
            <a:pPr lvl="1"/>
            <a:r>
              <a:rPr lang="en-US" dirty="0" smtClean="0"/>
              <a:t>First industrialized war</a:t>
            </a:r>
          </a:p>
          <a:p>
            <a:pPr lvl="2"/>
            <a:r>
              <a:rPr lang="en-US" dirty="0" smtClean="0"/>
              <a:t>Changed the way the West viewed war</a:t>
            </a:r>
          </a:p>
          <a:p>
            <a:pPr lvl="3"/>
            <a:r>
              <a:rPr lang="en-US" dirty="0" smtClean="0"/>
              <a:t>Medieval – a game of skill played only by the elite</a:t>
            </a:r>
          </a:p>
          <a:p>
            <a:pPr lvl="3"/>
            <a:r>
              <a:rPr lang="en-US" dirty="0" smtClean="0"/>
              <a:t>WWI – mass murder accomplished by anyone who can operate a simple machine</a:t>
            </a:r>
          </a:p>
          <a:p>
            <a:pPr lvl="2"/>
            <a:r>
              <a:rPr lang="en-US" dirty="0" smtClean="0"/>
              <a:t>Strategies don’t work, settles down into trench warfare</a:t>
            </a:r>
          </a:p>
          <a:p>
            <a:pPr lvl="3"/>
            <a:r>
              <a:rPr lang="en-US" dirty="0" smtClean="0"/>
              <a:t>Rats, trench foot, claustrophobia, fighting unseen enemies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47697"/>
            <a:ext cx="2545080" cy="25385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3886200"/>
            <a:ext cx="2266950" cy="3022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Impact of WWI</a:t>
            </a:r>
          </a:p>
          <a:p>
            <a:pPr lvl="1"/>
            <a:r>
              <a:rPr lang="en-US" dirty="0" smtClean="0"/>
              <a:t>Excitement to go to war turned into horror</a:t>
            </a:r>
          </a:p>
          <a:p>
            <a:pPr lvl="1"/>
            <a:r>
              <a:rPr lang="en-US" dirty="0" smtClean="0"/>
              <a:t>Shellshock</a:t>
            </a:r>
          </a:p>
          <a:p>
            <a:pPr lvl="1"/>
            <a:r>
              <a:rPr lang="en-US" dirty="0" smtClean="0"/>
              <a:t>The Lost Generation</a:t>
            </a:r>
          </a:p>
          <a:p>
            <a:pPr lvl="1"/>
            <a:r>
              <a:rPr lang="en-US" dirty="0" smtClean="0"/>
              <a:t>The Treaty of Versailles</a:t>
            </a:r>
          </a:p>
          <a:p>
            <a:pPr lvl="2"/>
            <a:r>
              <a:rPr lang="en-US" dirty="0" smtClean="0"/>
              <a:t>Signed 1919</a:t>
            </a:r>
          </a:p>
          <a:p>
            <a:pPr lvl="2"/>
            <a:r>
              <a:rPr lang="en-US" dirty="0" smtClean="0"/>
              <a:t>Blamed Germany for the war</a:t>
            </a:r>
          </a:p>
          <a:p>
            <a:pPr lvl="2"/>
            <a:r>
              <a:rPr lang="en-US" dirty="0" smtClean="0"/>
              <a:t>Made Germany pay billions in reparations</a:t>
            </a:r>
          </a:p>
          <a:p>
            <a:pPr lvl="2"/>
            <a:r>
              <a:rPr lang="en-US" dirty="0" smtClean="0"/>
              <a:t>Made Germans feel tricked, unjustly blamed, insignificant</a:t>
            </a:r>
          </a:p>
          <a:p>
            <a:pPr lvl="2"/>
            <a:r>
              <a:rPr lang="en-US" dirty="0" smtClean="0"/>
              <a:t>Many say the treaty allowed Hitler to come to power in Germany and cause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4/10/15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Prepare to finish yesterday’s Socratic Seminar on nationalism </a:t>
            </a:r>
            <a:r>
              <a:rPr lang="en-US" smtClean="0"/>
              <a:t>and imperialism.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Unit 11: Nationalism and the World Wars</a:t>
            </a:r>
          </a:p>
          <a:p>
            <a:pPr lvl="1"/>
            <a:r>
              <a:rPr lang="en-US" dirty="0" smtClean="0"/>
              <a:t>1850s-1945</a:t>
            </a:r>
          </a:p>
          <a:p>
            <a:pPr lvl="1"/>
            <a:r>
              <a:rPr lang="en-US" dirty="0" smtClean="0"/>
              <a:t>The Era of Nationalism</a:t>
            </a:r>
          </a:p>
          <a:p>
            <a:pPr lvl="2"/>
            <a:r>
              <a:rPr lang="en-US" dirty="0" smtClean="0"/>
              <a:t>1850s-1914</a:t>
            </a:r>
          </a:p>
          <a:p>
            <a:pPr lvl="2"/>
            <a:r>
              <a:rPr lang="en-US" dirty="0" smtClean="0"/>
              <a:t>Grew out of industrialization, into WWI</a:t>
            </a:r>
          </a:p>
          <a:p>
            <a:pPr lvl="1"/>
            <a:r>
              <a:rPr lang="en-US" dirty="0" smtClean="0"/>
              <a:t>The First World War</a:t>
            </a:r>
          </a:p>
          <a:p>
            <a:pPr lvl="2"/>
            <a:r>
              <a:rPr lang="en-US" dirty="0" smtClean="0"/>
              <a:t>1914-1918</a:t>
            </a:r>
          </a:p>
          <a:p>
            <a:pPr lvl="2"/>
            <a:r>
              <a:rPr lang="en-US" dirty="0" smtClean="0"/>
              <a:t>Grew out of nationalism, and many other things</a:t>
            </a:r>
          </a:p>
          <a:p>
            <a:pPr lvl="1"/>
            <a:r>
              <a:rPr lang="en-US" dirty="0" smtClean="0"/>
              <a:t>The Second World War</a:t>
            </a:r>
          </a:p>
          <a:p>
            <a:pPr lvl="2"/>
            <a:r>
              <a:rPr lang="en-US" dirty="0" smtClean="0"/>
              <a:t>1938-1945</a:t>
            </a:r>
          </a:p>
          <a:p>
            <a:pPr lvl="2"/>
            <a:r>
              <a:rPr lang="en-US" dirty="0" smtClean="0"/>
              <a:t>Grew out of WWI, and many other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Nation = a people group, united by a common language or shared race or shared ideas</a:t>
            </a:r>
          </a:p>
          <a:p>
            <a:pPr lvl="2"/>
            <a:r>
              <a:rPr lang="en-US" dirty="0" smtClean="0"/>
              <a:t>Note: a nation is not necessarily a country with a government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Cherokee nation</a:t>
            </a:r>
          </a:p>
          <a:p>
            <a:pPr lvl="1"/>
            <a:r>
              <a:rPr lang="en-US" dirty="0" smtClean="0"/>
              <a:t>QUICK RESPONSE: What are some other examples of nations? What are some examples of countries made up of several nations? Is the United States a nation?</a:t>
            </a:r>
          </a:p>
        </p:txBody>
      </p:sp>
    </p:spTree>
    <p:extLst>
      <p:ext uri="{BB962C8B-B14F-4D97-AF65-F5344CB8AC3E}">
        <p14:creationId xmlns:p14="http://schemas.microsoft.com/office/powerpoint/2010/main" val="11561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Germany led the way in nationalism</a:t>
            </a:r>
          </a:p>
          <a:p>
            <a:pPr lvl="1"/>
            <a:r>
              <a:rPr lang="en-US" dirty="0" smtClean="0"/>
              <a:t>Otto von Bismarck</a:t>
            </a:r>
          </a:p>
          <a:p>
            <a:pPr lvl="2"/>
            <a:r>
              <a:rPr lang="en-US" dirty="0" smtClean="0"/>
              <a:t>Prince of Prussia, 1862-1871</a:t>
            </a:r>
          </a:p>
          <a:p>
            <a:pPr lvl="3"/>
            <a:r>
              <a:rPr lang="en-US" dirty="0" smtClean="0"/>
              <a:t>Engineered a series of wars that united the many German states, such as Bavaria, Saxony, etc. into one German empire</a:t>
            </a:r>
          </a:p>
          <a:p>
            <a:pPr lvl="2"/>
            <a:r>
              <a:rPr lang="en-US" dirty="0" smtClean="0"/>
              <a:t>Chancellor of Germany, 1871-1890</a:t>
            </a:r>
          </a:p>
          <a:p>
            <a:pPr lvl="3"/>
            <a:r>
              <a:rPr lang="en-US" dirty="0" smtClean="0"/>
              <a:t>Continued to build the German nation’s unity and power against other countries through treaties and other negotiations</a:t>
            </a:r>
          </a:p>
          <a:p>
            <a:pPr lvl="3"/>
            <a:r>
              <a:rPr lang="en-US" dirty="0" smtClean="0"/>
              <a:t>Germany began to acquire colonies in Africa and Asia, like Britain, France, and Russia were</a:t>
            </a:r>
          </a:p>
          <a:p>
            <a:pPr lvl="3"/>
            <a:r>
              <a:rPr lang="en-US" dirty="0" smtClean="0"/>
              <a:t>The rest of Europe was worried about this new power – how quickly would they industrialize and beat other European navies, armies, colonies, etc.?</a:t>
            </a:r>
          </a:p>
          <a:p>
            <a:pPr lvl="3"/>
            <a:r>
              <a:rPr lang="en-US" dirty="0" smtClean="0"/>
              <a:t>Germany began to compete with Russia for who would gobble up the Ottoman Empire when it fell apart</a:t>
            </a:r>
          </a:p>
          <a:p>
            <a:pPr lvl="4"/>
            <a:r>
              <a:rPr lang="en-US" dirty="0" smtClean="0"/>
              <a:t>Turkey, “The Sick Man of Europe”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850"/>
            <a:ext cx="5029199" cy="683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0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8652" cy="6351534"/>
          </a:xfrm>
        </p:spPr>
      </p:pic>
    </p:spTree>
    <p:extLst>
      <p:ext uri="{BB962C8B-B14F-4D97-AF65-F5344CB8AC3E}">
        <p14:creationId xmlns:p14="http://schemas.microsoft.com/office/powerpoint/2010/main" val="37014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Bellwork</a:t>
            </a:r>
            <a:r>
              <a:rPr lang="en-US" b="1" dirty="0" smtClean="0"/>
              <a:t>					4/7/15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yesterday’s discussion of nationalism, Miss </a:t>
            </a:r>
            <a:r>
              <a:rPr lang="en-US" dirty="0" err="1" smtClean="0"/>
              <a:t>Buccola</a:t>
            </a:r>
            <a:r>
              <a:rPr lang="en-US" dirty="0" smtClean="0"/>
              <a:t> said that the growth in nationalism around 1850 could have been caused by industrialization.</a:t>
            </a:r>
          </a:p>
          <a:p>
            <a:r>
              <a:rPr lang="en-US" i="1" dirty="0" smtClean="0"/>
              <a:t>How might nationalism in 1850 have been caused by industrialization since the 1750s?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44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 dirty="0" smtClean="0"/>
              <a:t>Britain was also nationalistic</a:t>
            </a:r>
          </a:p>
          <a:p>
            <a:pPr lvl="1"/>
            <a:r>
              <a:rPr lang="en-US" dirty="0" smtClean="0"/>
              <a:t>Expressed mostly in imperialism – taking colonies in Africa and Asia</a:t>
            </a:r>
          </a:p>
          <a:p>
            <a:pPr lvl="1"/>
            <a:r>
              <a:rPr lang="en-US" dirty="0" smtClean="0"/>
              <a:t>Queen Victoria led the way</a:t>
            </a:r>
          </a:p>
          <a:p>
            <a:pPr lvl="2"/>
            <a:r>
              <a:rPr lang="en-US" dirty="0" smtClean="0"/>
              <a:t>R. 1837-1901</a:t>
            </a:r>
          </a:p>
          <a:p>
            <a:pPr lvl="2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97872"/>
            <a:ext cx="7315200" cy="41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23571" cy="5867400"/>
          </a:xfrm>
        </p:spPr>
      </p:pic>
    </p:spTree>
    <p:extLst>
      <p:ext uri="{BB962C8B-B14F-4D97-AF65-F5344CB8AC3E}">
        <p14:creationId xmlns:p14="http://schemas.microsoft.com/office/powerpoint/2010/main" val="5856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915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Bellwork     4/6/15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Bellwork     4/7/15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Bellwork     4/9/15</vt:lpstr>
      <vt:lpstr>PowerPoint Presentation</vt:lpstr>
      <vt:lpstr>PowerPoint Presentation</vt:lpstr>
      <vt:lpstr>Bellwork    4/10/15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  4/6/15</dc:title>
  <dc:creator>Jill Buccola</dc:creator>
  <cp:lastModifiedBy>Jill Buccola</cp:lastModifiedBy>
  <cp:revision>13</cp:revision>
  <dcterms:created xsi:type="dcterms:W3CDTF">2006-08-16T00:00:00Z</dcterms:created>
  <dcterms:modified xsi:type="dcterms:W3CDTF">2015-04-09T20:31:21Z</dcterms:modified>
</cp:coreProperties>
</file>