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2" r:id="rId3"/>
    <p:sldId id="291" r:id="rId4"/>
    <p:sldId id="280" r:id="rId5"/>
    <p:sldId id="288" r:id="rId6"/>
    <p:sldId id="29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Bellwork</a:t>
            </a:r>
            <a:r>
              <a:rPr lang="en-US" b="1" dirty="0" smtClean="0"/>
              <a:t>				5/12/15</a:t>
            </a:r>
            <a:endParaRPr lang="en-US" b="1"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dirty="0" smtClean="0"/>
              <a:t>This year, we have discussed many influences on today’s society, including the Renaissance, the Enlightenment, the Industrial Revolutions, Romanticism, the World Wars, and Postmodernism. Using as many of these movements or events as you wish, and including any you think I forgot, answer the question below in at least five sentences:</a:t>
            </a:r>
          </a:p>
          <a:p>
            <a:pPr lvl="1"/>
            <a:r>
              <a:rPr lang="en-US" i="1" dirty="0" smtClean="0"/>
              <a:t>What has had the most influence on today’s society? Where and how do you see that influence in everyday life?</a:t>
            </a:r>
          </a:p>
        </p:txBody>
      </p:sp>
    </p:spTree>
    <p:extLst>
      <p:ext uri="{BB962C8B-B14F-4D97-AF65-F5344CB8AC3E}">
        <p14:creationId xmlns:p14="http://schemas.microsoft.com/office/powerpoint/2010/main" val="3855966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Bellwork</a:t>
            </a:r>
            <a:r>
              <a:rPr lang="en-US" b="1" dirty="0" smtClean="0"/>
              <a:t>				5/13/15</a:t>
            </a:r>
            <a:endParaRPr lang="en-US" b="1" dirty="0"/>
          </a:p>
        </p:txBody>
      </p:sp>
      <p:sp>
        <p:nvSpPr>
          <p:cNvPr id="3" name="Content Placeholder 2"/>
          <p:cNvSpPr>
            <a:spLocks noGrp="1"/>
          </p:cNvSpPr>
          <p:nvPr>
            <p:ph idx="1"/>
          </p:nvPr>
        </p:nvSpPr>
        <p:spPr/>
        <p:txBody>
          <a:bodyPr>
            <a:normAutofit/>
          </a:bodyPr>
          <a:lstStyle/>
          <a:p>
            <a:r>
              <a:rPr lang="en-US" dirty="0" smtClean="0"/>
              <a:t>Using the two paragraphs on postmodernism answer the question below in at least five sentences:</a:t>
            </a:r>
          </a:p>
          <a:p>
            <a:pPr lvl="1"/>
            <a:r>
              <a:rPr lang="en-US" i="1" dirty="0" smtClean="0"/>
              <a:t>How might postmodernism be a product of the two world wars?</a:t>
            </a:r>
          </a:p>
        </p:txBody>
      </p:sp>
    </p:spTree>
    <p:extLst>
      <p:ext uri="{BB962C8B-B14F-4D97-AF65-F5344CB8AC3E}">
        <p14:creationId xmlns:p14="http://schemas.microsoft.com/office/powerpoint/2010/main" val="2825020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Quick Write				5/13/15</a:t>
            </a:r>
            <a:endParaRPr lang="en-US" b="1" dirty="0"/>
          </a:p>
        </p:txBody>
      </p:sp>
      <p:sp>
        <p:nvSpPr>
          <p:cNvPr id="3" name="Content Placeholder 2"/>
          <p:cNvSpPr>
            <a:spLocks noGrp="1"/>
          </p:cNvSpPr>
          <p:nvPr>
            <p:ph idx="1"/>
          </p:nvPr>
        </p:nvSpPr>
        <p:spPr/>
        <p:txBody>
          <a:bodyPr>
            <a:normAutofit/>
          </a:bodyPr>
          <a:lstStyle/>
          <a:p>
            <a:r>
              <a:rPr lang="en-US" dirty="0" smtClean="0"/>
              <a:t>Using Sam Harris’ “An Atheist Manifesto,” answer the question below in at least five sentences:</a:t>
            </a:r>
          </a:p>
          <a:p>
            <a:pPr lvl="1"/>
            <a:r>
              <a:rPr lang="en-US" i="1" dirty="0" smtClean="0"/>
              <a:t>How can one summarize the new movement in atheism, what they believe, and what they think about religion?</a:t>
            </a:r>
          </a:p>
        </p:txBody>
      </p:sp>
    </p:spTree>
    <p:extLst>
      <p:ext uri="{BB962C8B-B14F-4D97-AF65-F5344CB8AC3E}">
        <p14:creationId xmlns:p14="http://schemas.microsoft.com/office/powerpoint/2010/main" val="617585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Quiz					5/13/15</a:t>
            </a:r>
            <a:endParaRPr lang="en-US" b="1" dirty="0"/>
          </a:p>
        </p:txBody>
      </p:sp>
      <p:sp>
        <p:nvSpPr>
          <p:cNvPr id="3" name="Content Placeholder 2"/>
          <p:cNvSpPr>
            <a:spLocks noGrp="1"/>
          </p:cNvSpPr>
          <p:nvPr>
            <p:ph idx="1"/>
          </p:nvPr>
        </p:nvSpPr>
        <p:spPr>
          <a:xfrm>
            <a:off x="457200" y="1447800"/>
            <a:ext cx="8229600" cy="5029200"/>
          </a:xfrm>
        </p:spPr>
        <p:txBody>
          <a:bodyPr>
            <a:normAutofit fontScale="85000" lnSpcReduction="20000"/>
          </a:bodyPr>
          <a:lstStyle/>
          <a:p>
            <a:pPr marL="514350" indent="-514350">
              <a:buFont typeface="+mj-lt"/>
              <a:buAutoNum type="arabicPeriod"/>
            </a:pPr>
            <a:r>
              <a:rPr lang="en-US" dirty="0" smtClean="0"/>
              <a:t>Postmodernism is largely a reaction to the assumed ____________ of scientific, or objective, efforts to explain reality.</a:t>
            </a:r>
          </a:p>
          <a:p>
            <a:pPr marL="514350" indent="-514350">
              <a:buFont typeface="+mj-lt"/>
              <a:buAutoNum type="arabicPeriod"/>
            </a:pPr>
            <a:r>
              <a:rPr lang="en-US" dirty="0" smtClean="0"/>
              <a:t>Postmodernism is highly skeptical of explanations which claim to be valid for all ________.</a:t>
            </a:r>
          </a:p>
          <a:p>
            <a:pPr marL="514350" indent="-514350">
              <a:buFont typeface="+mj-lt"/>
              <a:buAutoNum type="arabicPeriod"/>
            </a:pPr>
            <a:r>
              <a:rPr lang="en-US" dirty="0" smtClean="0"/>
              <a:t>Sam Harris’ “An Atheist Manifesto” begins with “Somewhere in the world a man has _________________________.”</a:t>
            </a:r>
          </a:p>
          <a:p>
            <a:pPr marL="514350" indent="-514350">
              <a:buFont typeface="+mj-lt"/>
              <a:buAutoNum type="arabicPeriod"/>
            </a:pPr>
            <a:r>
              <a:rPr lang="en-US" dirty="0" smtClean="0"/>
              <a:t>Sam Harris’ first reason for religion being such a potent source of human violence was that religions are incompatible with each other. Either Jesus rose from the dead or he didn’t. Either the Koran is the word of God or it is not. “Every religion makes explicit claims about the ______________________...”</a:t>
            </a:r>
            <a:endParaRPr lang="en-US" dirty="0"/>
          </a:p>
        </p:txBody>
      </p:sp>
    </p:spTree>
    <p:extLst>
      <p:ext uri="{BB962C8B-B14F-4D97-AF65-F5344CB8AC3E}">
        <p14:creationId xmlns:p14="http://schemas.microsoft.com/office/powerpoint/2010/main" val="15669826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Grading the Quiz</a:t>
            </a:r>
            <a:endParaRPr lang="en-US" b="1" dirty="0"/>
          </a:p>
        </p:txBody>
      </p:sp>
      <p:sp>
        <p:nvSpPr>
          <p:cNvPr id="3" name="Content Placeholder 2"/>
          <p:cNvSpPr>
            <a:spLocks noGrp="1"/>
          </p:cNvSpPr>
          <p:nvPr>
            <p:ph idx="1"/>
          </p:nvPr>
        </p:nvSpPr>
        <p:spPr>
          <a:xfrm>
            <a:off x="457200" y="1600200"/>
            <a:ext cx="8229600" cy="4953000"/>
          </a:xfrm>
        </p:spPr>
        <p:txBody>
          <a:bodyPr>
            <a:normAutofit/>
          </a:bodyPr>
          <a:lstStyle/>
          <a:p>
            <a:pPr marL="514350" indent="-514350">
              <a:buFont typeface="+mj-lt"/>
              <a:buAutoNum type="arabicPeriod"/>
            </a:pPr>
            <a:r>
              <a:rPr lang="en-US" dirty="0" smtClean="0"/>
              <a:t>Certainty</a:t>
            </a:r>
          </a:p>
          <a:p>
            <a:pPr marL="514350" indent="-514350">
              <a:buFont typeface="+mj-lt"/>
              <a:buAutoNum type="arabicPeriod"/>
            </a:pPr>
            <a:r>
              <a:rPr lang="en-US" dirty="0" smtClean="0"/>
              <a:t>Groups</a:t>
            </a:r>
          </a:p>
          <a:p>
            <a:pPr marL="514350" indent="-514350">
              <a:buFont typeface="+mj-lt"/>
              <a:buAutoNum type="arabicPeriod"/>
            </a:pPr>
            <a:r>
              <a:rPr lang="en-US" dirty="0" smtClean="0"/>
              <a:t>…abducted a little girl.</a:t>
            </a:r>
          </a:p>
          <a:p>
            <a:pPr marL="514350" indent="-514350">
              <a:buFont typeface="+mj-lt"/>
              <a:buAutoNum type="arabicPeriod"/>
            </a:pPr>
            <a:r>
              <a:rPr lang="en-US" dirty="0" smtClean="0"/>
              <a:t>…way the world is…</a:t>
            </a:r>
            <a:endParaRPr lang="en-US" dirty="0"/>
          </a:p>
        </p:txBody>
      </p:sp>
    </p:spTree>
    <p:extLst>
      <p:ext uri="{BB962C8B-B14F-4D97-AF65-F5344CB8AC3E}">
        <p14:creationId xmlns:p14="http://schemas.microsoft.com/office/powerpoint/2010/main" val="1641795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Quick Write				5/13/15</a:t>
            </a:r>
            <a:endParaRPr lang="en-US" b="1" dirty="0"/>
          </a:p>
        </p:txBody>
      </p:sp>
      <p:sp>
        <p:nvSpPr>
          <p:cNvPr id="3" name="Content Placeholder 2"/>
          <p:cNvSpPr>
            <a:spLocks noGrp="1"/>
          </p:cNvSpPr>
          <p:nvPr>
            <p:ph idx="1"/>
          </p:nvPr>
        </p:nvSpPr>
        <p:spPr/>
        <p:txBody>
          <a:bodyPr>
            <a:normAutofit/>
          </a:bodyPr>
          <a:lstStyle/>
          <a:p>
            <a:r>
              <a:rPr lang="en-US" dirty="0" smtClean="0"/>
              <a:t>Using anything and everything you want, answer the question below in at least five sentences:</a:t>
            </a:r>
          </a:p>
          <a:p>
            <a:pPr lvl="1"/>
            <a:r>
              <a:rPr lang="en-US" i="1" dirty="0" smtClean="0"/>
              <a:t>What is the West? What does it mean to be a cultured person?</a:t>
            </a:r>
          </a:p>
        </p:txBody>
      </p:sp>
    </p:spTree>
    <p:extLst>
      <p:ext uri="{BB962C8B-B14F-4D97-AF65-F5344CB8AC3E}">
        <p14:creationId xmlns:p14="http://schemas.microsoft.com/office/powerpoint/2010/main" val="28250202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3645</TotalTime>
  <Words>317</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Bellwork    5/12/15</vt:lpstr>
      <vt:lpstr>Bellwork    5/13/15</vt:lpstr>
      <vt:lpstr>Quick Write    5/13/15</vt:lpstr>
      <vt:lpstr>Quiz     5/13/15</vt:lpstr>
      <vt:lpstr>Grading the Quiz</vt:lpstr>
      <vt:lpstr>Quick Write    5/13/15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Bellwork     4/6/15</dc:title>
  <dc:creator>Jill Buccola</dc:creator>
  <cp:lastModifiedBy>Jill Buccola</cp:lastModifiedBy>
  <cp:revision>55</cp:revision>
  <dcterms:created xsi:type="dcterms:W3CDTF">2006-08-16T00:00:00Z</dcterms:created>
  <dcterms:modified xsi:type="dcterms:W3CDTF">2015-05-12T20:55:09Z</dcterms:modified>
</cp:coreProperties>
</file>